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814384-BF0C-45A6-A182-1BFCF83A8AA7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D37A6E-5F18-4709-8AAB-73D5EBFAC7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98798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8"/>
          <p:cNvSpPr txBox="1">
            <a:spLocks noChangeArrowheads="1"/>
          </p:cNvSpPr>
          <p:nvPr/>
        </p:nvSpPr>
        <p:spPr bwMode="auto">
          <a:xfrm>
            <a:off x="2346325" y="320675"/>
            <a:ext cx="377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/>
              <a:t>MẪU QUAN SÁT</a:t>
            </a:r>
          </a:p>
        </p:txBody>
      </p:sp>
      <p:pic>
        <p:nvPicPr>
          <p:cNvPr id="6" name="Picture 130" descr="E23F2E26834B4FB7AD851F075FF0A2B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52" y="5029200"/>
            <a:ext cx="1295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291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5292080" y="1143000"/>
            <a:ext cx="30480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555776" y="1191491"/>
            <a:ext cx="1828800" cy="381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793"/>
            <a:ext cx="18383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6" y="2780927"/>
            <a:ext cx="4939952" cy="305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2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82769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AP MAY BAY PHAN LUC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825" y="1714500"/>
            <a:ext cx="81343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907882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endParaRPr lang="en-US" sz="5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102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  <p:tag name="ISPRING_RESOURCE_PATHS_HASH_PRESENTER" val="23c8e4224ef519cd9b131fd71105583155dc9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27</Words>
  <Application>Microsoft Office PowerPoint</Application>
  <PresentationFormat>On-screen Show (4:3)</PresentationFormat>
  <Paragraphs>4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2016-09-18T14:35:22Z</dcterms:created>
  <dcterms:modified xsi:type="dcterms:W3CDTF">2016-09-18T15:19:22Z</dcterms:modified>
</cp:coreProperties>
</file>